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86"/>
    <p:restoredTop sz="94583"/>
  </p:normalViewPr>
  <p:slideViewPr>
    <p:cSldViewPr snapToGrid="0" snapToObjects="1">
      <p:cViewPr varScale="1">
        <p:scale>
          <a:sx n="78" d="100"/>
          <a:sy n="78" d="100"/>
        </p:scale>
        <p:origin x="8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08C2808-8F27-FC42-946F-DFADF42E01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57" t="27621" r="16890" b="23506"/>
          <a:stretch/>
        </p:blipFill>
        <p:spPr>
          <a:xfrm>
            <a:off x="795301" y="5701751"/>
            <a:ext cx="4046010" cy="194861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22E6741-8564-074F-8523-F91F95B79624}"/>
              </a:ext>
            </a:extLst>
          </p:cNvPr>
          <p:cNvSpPr/>
          <p:nvPr/>
        </p:nvSpPr>
        <p:spPr>
          <a:xfrm>
            <a:off x="459368" y="181841"/>
            <a:ext cx="7423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Data source file: Uncropped images for Gels. Raw data images (inverted to black and white) were overlayed with bright field images.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The red rectangles outline the images used in the listed Figures.</a:t>
            </a:r>
          </a:p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Different membranes were separated with dash lines.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26" name="Picture 3">
            <a:extLst>
              <a:ext uri="{FF2B5EF4-FFF2-40B4-BE49-F238E27FC236}">
                <a16:creationId xmlns:a16="http://schemas.microsoft.com/office/drawing/2014/main" id="{4D855A4A-1606-C34F-813C-87F05626E6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2" t="21814" r="14957" b="16568"/>
          <a:stretch/>
        </p:blipFill>
        <p:spPr bwMode="auto">
          <a:xfrm>
            <a:off x="942809" y="2689723"/>
            <a:ext cx="3941380" cy="24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7C3C14C8-611A-314E-A899-14DAE2786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368" y="1453325"/>
            <a:ext cx="287979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1-source data1</a:t>
            </a:r>
            <a:endParaRPr lang="en-US" altLang="en-US" dirty="0"/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1D: Vinculin; WDR5</a:t>
            </a:r>
            <a:endParaRPr lang="en-US" altLang="en-US" dirty="0"/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3FE4B7-A88A-954D-885D-53E496333410}"/>
              </a:ext>
            </a:extLst>
          </p:cNvPr>
          <p:cNvSpPr/>
          <p:nvPr/>
        </p:nvSpPr>
        <p:spPr>
          <a:xfrm>
            <a:off x="3282929" y="6799108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5A50DA-0F91-AB49-8129-7CBF4F296F62}"/>
              </a:ext>
            </a:extLst>
          </p:cNvPr>
          <p:cNvSpPr/>
          <p:nvPr/>
        </p:nvSpPr>
        <p:spPr>
          <a:xfrm>
            <a:off x="3339166" y="4153620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34478A-DE4D-D14A-92FB-78F5A6005E0A}"/>
              </a:ext>
            </a:extLst>
          </p:cNvPr>
          <p:cNvSpPr txBox="1"/>
          <p:nvPr/>
        </p:nvSpPr>
        <p:spPr>
          <a:xfrm>
            <a:off x="574946" y="338234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4BF559-663A-BF4F-BD54-B599DF996855}"/>
              </a:ext>
            </a:extLst>
          </p:cNvPr>
          <p:cNvSpPr txBox="1"/>
          <p:nvPr/>
        </p:nvSpPr>
        <p:spPr>
          <a:xfrm>
            <a:off x="574946" y="355237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4835D7-DEEE-C341-A556-B504D501E8F9}"/>
              </a:ext>
            </a:extLst>
          </p:cNvPr>
          <p:cNvSpPr txBox="1"/>
          <p:nvPr/>
        </p:nvSpPr>
        <p:spPr>
          <a:xfrm>
            <a:off x="653492" y="368218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E0F48-EC30-AC46-8771-46A62B0ED898}"/>
              </a:ext>
            </a:extLst>
          </p:cNvPr>
          <p:cNvSpPr txBox="1"/>
          <p:nvPr/>
        </p:nvSpPr>
        <p:spPr>
          <a:xfrm>
            <a:off x="459368" y="582748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C57EF9-C2F5-AD43-82B6-1C3218B895FC}"/>
              </a:ext>
            </a:extLst>
          </p:cNvPr>
          <p:cNvSpPr txBox="1"/>
          <p:nvPr/>
        </p:nvSpPr>
        <p:spPr>
          <a:xfrm>
            <a:off x="459368" y="612958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679062-9247-A342-B3FD-AE30BFEE1ABA}"/>
              </a:ext>
            </a:extLst>
          </p:cNvPr>
          <p:cNvSpPr txBox="1"/>
          <p:nvPr/>
        </p:nvSpPr>
        <p:spPr>
          <a:xfrm>
            <a:off x="459368" y="655186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01B6AF-C399-6749-A3CA-38B78696CDF8}"/>
              </a:ext>
            </a:extLst>
          </p:cNvPr>
          <p:cNvSpPr txBox="1"/>
          <p:nvPr/>
        </p:nvSpPr>
        <p:spPr>
          <a:xfrm>
            <a:off x="574946" y="325950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1087A-3C0A-9547-8EB2-BB1FC39DB27B}"/>
              </a:ext>
            </a:extLst>
          </p:cNvPr>
          <p:cNvSpPr txBox="1"/>
          <p:nvPr/>
        </p:nvSpPr>
        <p:spPr>
          <a:xfrm>
            <a:off x="540611" y="443075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F39F07-0549-EB4E-BC6B-17B4129EF914}"/>
              </a:ext>
            </a:extLst>
          </p:cNvPr>
          <p:cNvSpPr txBox="1"/>
          <p:nvPr/>
        </p:nvSpPr>
        <p:spPr>
          <a:xfrm>
            <a:off x="540611" y="460078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FD1D86-5AC6-D547-A112-4077F4444F37}"/>
              </a:ext>
            </a:extLst>
          </p:cNvPr>
          <p:cNvSpPr txBox="1"/>
          <p:nvPr/>
        </p:nvSpPr>
        <p:spPr>
          <a:xfrm>
            <a:off x="619157" y="473059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23AF97-1707-EB47-B473-D2DD2D3A0460}"/>
              </a:ext>
            </a:extLst>
          </p:cNvPr>
          <p:cNvSpPr txBox="1"/>
          <p:nvPr/>
        </p:nvSpPr>
        <p:spPr>
          <a:xfrm>
            <a:off x="540611" y="430790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9E630F-4878-E347-9799-7E5D4E48E259}"/>
              </a:ext>
            </a:extLst>
          </p:cNvPr>
          <p:cNvSpPr txBox="1"/>
          <p:nvPr/>
        </p:nvSpPr>
        <p:spPr>
          <a:xfrm>
            <a:off x="459368" y="681797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D0CE7E-2F60-584F-B6FB-E211E43E37CE}"/>
              </a:ext>
            </a:extLst>
          </p:cNvPr>
          <p:cNvSpPr txBox="1"/>
          <p:nvPr/>
        </p:nvSpPr>
        <p:spPr>
          <a:xfrm>
            <a:off x="459368" y="712007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BFFA59-58B5-FC4F-98C4-A6922907B41E}"/>
              </a:ext>
            </a:extLst>
          </p:cNvPr>
          <p:cNvSpPr/>
          <p:nvPr/>
        </p:nvSpPr>
        <p:spPr>
          <a:xfrm>
            <a:off x="2992802" y="4520113"/>
            <a:ext cx="1460462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E9CFA6D-455C-9B4C-9F23-67E42907AACD}"/>
              </a:ext>
            </a:extLst>
          </p:cNvPr>
          <p:cNvSpPr/>
          <p:nvPr/>
        </p:nvSpPr>
        <p:spPr>
          <a:xfrm>
            <a:off x="2962321" y="7094973"/>
            <a:ext cx="1355359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CCBACE2-8A96-DC49-8A9C-477125A16B1B}"/>
              </a:ext>
            </a:extLst>
          </p:cNvPr>
          <p:cNvCxnSpPr>
            <a:cxnSpLocks/>
          </p:cNvCxnSpPr>
          <p:nvPr/>
        </p:nvCxnSpPr>
        <p:spPr>
          <a:xfrm>
            <a:off x="942809" y="3959184"/>
            <a:ext cx="394138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FD04B99-0F29-4449-9771-5FE774441C83}"/>
              </a:ext>
            </a:extLst>
          </p:cNvPr>
          <p:cNvCxnSpPr>
            <a:cxnSpLocks/>
          </p:cNvCxnSpPr>
          <p:nvPr/>
        </p:nvCxnSpPr>
        <p:spPr>
          <a:xfrm>
            <a:off x="847616" y="6806001"/>
            <a:ext cx="394138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501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1670</TotalTime>
  <Words>70</Words>
  <Application>Microsoft Office PowerPoint</Application>
  <PresentationFormat>Custom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60</cp:revision>
  <dcterms:created xsi:type="dcterms:W3CDTF">2022-03-15T20:13:12Z</dcterms:created>
  <dcterms:modified xsi:type="dcterms:W3CDTF">2022-03-29T02:05:40Z</dcterms:modified>
</cp:coreProperties>
</file>